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73" r:id="rId2"/>
    <p:sldId id="275" r:id="rId3"/>
    <p:sldId id="274" r:id="rId4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47"/>
    <a:srgbClr val="BACF3D"/>
    <a:srgbClr val="F208C5"/>
    <a:srgbClr val="006233"/>
    <a:srgbClr val="79A32D"/>
    <a:srgbClr val="C143A6"/>
    <a:srgbClr val="903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9F535-FD2A-4003-A1A2-452466A1AEE5}" type="datetimeFigureOut">
              <a:rPr lang="pt-BR" smtClean="0"/>
              <a:t>20/07/2020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DAF79-04D4-488D-A085-7562E7AC49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64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594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6847"/>
                </a:solidFill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19917"/>
            <a:ext cx="9144000" cy="61856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2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62088"/>
            <a:ext cx="10515600" cy="407763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8953" y="137647"/>
            <a:ext cx="5737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20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68182"/>
            <a:ext cx="2628900" cy="5574180"/>
          </a:xfr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8182"/>
            <a:ext cx="7734300" cy="55741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5506" y="168182"/>
            <a:ext cx="56029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11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236" y="118970"/>
            <a:ext cx="717176" cy="4727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78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65489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8953" y="210953"/>
            <a:ext cx="54684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33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48641"/>
            <a:ext cx="5181600" cy="42937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48641"/>
            <a:ext cx="5181600" cy="429372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612" y="118970"/>
            <a:ext cx="5737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85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4113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878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359962"/>
            <a:ext cx="5157787" cy="337829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878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2359962"/>
            <a:ext cx="5183188" cy="337829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25505" y="114113"/>
            <a:ext cx="5468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63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059" y="118970"/>
            <a:ext cx="50650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72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612" y="157256"/>
            <a:ext cx="533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93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3932237" cy="12515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2164" y="53032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518443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18" y="165196"/>
            <a:ext cx="62468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92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59312"/>
            <a:ext cx="3932237" cy="12640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51319" y="45640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518443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706" y="173881"/>
            <a:ext cx="596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5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30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56684"/>
            <a:ext cx="10515600" cy="407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Book" pitchFamily="50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20/07/2020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5742362"/>
            <a:ext cx="2743200" cy="609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Book" pitchFamily="50" charset="0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24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84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389" y="894883"/>
            <a:ext cx="4915223" cy="45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6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832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stitucional Uergs Gotham">
      <a:majorFont>
        <a:latin typeface="Gotham Black"/>
        <a:ea typeface=""/>
        <a:cs typeface=""/>
      </a:majorFont>
      <a:minorFont>
        <a:latin typeface="Gotham"/>
        <a:ea typeface=""/>
        <a:cs typeface="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Gotham</vt:lpstr>
      <vt:lpstr>Gotham Black</vt:lpstr>
      <vt:lpstr>Gotham Narrow Book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Tatiana Vargas</dc:creator>
  <cp:lastModifiedBy>Carla Gonçalves Dellagnese</cp:lastModifiedBy>
  <cp:revision>199</cp:revision>
  <cp:lastPrinted>2019-10-08T19:23:58Z</cp:lastPrinted>
  <dcterms:created xsi:type="dcterms:W3CDTF">2017-02-07T11:39:15Z</dcterms:created>
  <dcterms:modified xsi:type="dcterms:W3CDTF">2020-07-20T14:16:34Z</dcterms:modified>
</cp:coreProperties>
</file>