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rgbClr val="FF6600"/>
                </a:solidFill>
                <a:latin typeface="Franklin Gothic Heavy" panose="020B0903020102020204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FF6600"/>
                </a:solidFill>
                <a:latin typeface="Franklin Gothic Demi" panose="020B07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119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667" y="1016000"/>
            <a:ext cx="8229599" cy="8096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FF6600"/>
                </a:solidFill>
                <a:latin typeface="Franklin Gothic Heavy" panose="020B0903020102020204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5667" y="1825625"/>
            <a:ext cx="8229599" cy="4244975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11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0267" y="1032933"/>
            <a:ext cx="1972733" cy="5054600"/>
          </a:xfrm>
        </p:spPr>
        <p:txBody>
          <a:bodyPr vert="eaVert"/>
          <a:lstStyle>
            <a:lvl1pPr>
              <a:defRPr>
                <a:solidFill>
                  <a:srgbClr val="FF6600"/>
                </a:solidFill>
                <a:latin typeface="Franklin Gothic Heavy" panose="020B0903020102020204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5667" y="1032933"/>
            <a:ext cx="6248399" cy="505460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323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067" y="999067"/>
            <a:ext cx="8221133" cy="826558"/>
          </a:xfrm>
        </p:spPr>
        <p:txBody>
          <a:bodyPr>
            <a:normAutofit/>
          </a:bodyPr>
          <a:lstStyle>
            <a:lvl1pPr>
              <a:defRPr sz="4000">
                <a:solidFill>
                  <a:srgbClr val="FF6600"/>
                </a:solidFill>
                <a:latin typeface="Franklin Gothic Heavy" panose="020B0903020102020204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067" y="1825625"/>
            <a:ext cx="8221133" cy="422804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986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rgbClr val="FF6600"/>
                </a:solidFill>
                <a:latin typeface="Franklin Gothic Heavy" panose="020B0903020102020204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F6600"/>
                </a:solidFill>
                <a:latin typeface="Franklin Gothic Demi" panose="020B07030201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1414765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067" y="999067"/>
            <a:ext cx="8204200" cy="826558"/>
          </a:xfrm>
        </p:spPr>
        <p:txBody>
          <a:bodyPr>
            <a:normAutofit/>
          </a:bodyPr>
          <a:lstStyle>
            <a:lvl1pPr>
              <a:defRPr sz="4000">
                <a:solidFill>
                  <a:srgbClr val="FF6600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1067" y="1825625"/>
            <a:ext cx="4023783" cy="4270375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49" y="1825625"/>
            <a:ext cx="4066117" cy="4270375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32" y="1016000"/>
            <a:ext cx="8238067" cy="674689"/>
          </a:xfrm>
        </p:spPr>
        <p:txBody>
          <a:bodyPr>
            <a:normAutofit/>
          </a:bodyPr>
          <a:lstStyle>
            <a:lvl1pPr>
              <a:defRPr sz="4000">
                <a:solidFill>
                  <a:srgbClr val="FF6600"/>
                </a:solidFill>
                <a:latin typeface="Franklin Gothic Heavy" panose="020B0903020102020204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132" y="1681163"/>
            <a:ext cx="402405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50000"/>
                  </a:schemeClr>
                </a:solidFill>
                <a:latin typeface="Franklin Gothic Demi" panose="020B0703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132" y="2505075"/>
            <a:ext cx="4024050" cy="3573992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  <a:latin typeface="Franklin Gothic Demi" panose="020B0703020102020204" pitchFamily="34" charset="0"/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  <a:latin typeface="Franklin Gothic Demi" panose="020B0703020102020204" pitchFamily="34" charset="0"/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  <a:latin typeface="Franklin Gothic Demi" panose="020B0703020102020204" pitchFamily="34" charset="0"/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  <a:latin typeface="Franklin Gothic Demi" panose="020B0703020102020204" pitchFamily="34" charset="0"/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  <a:latin typeface="Franklin Gothic Demi" panose="020B0703020102020204" pitchFamily="34" charset="0"/>
              </a:defRPr>
            </a:lvl5pPr>
          </a:lstStyle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4083049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50000"/>
                  </a:schemeClr>
                </a:solidFill>
                <a:latin typeface="Franklin Gothic Demi" panose="020B0703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4083049" cy="3573992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  <a:latin typeface="Franklin Gothic Demi" panose="020B0703020102020204" pitchFamily="34" charset="0"/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  <a:latin typeface="Franklin Gothic Demi" panose="020B0703020102020204" pitchFamily="34" charset="0"/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  <a:latin typeface="Franklin Gothic Demi" panose="020B0703020102020204" pitchFamily="34" charset="0"/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  <a:latin typeface="Franklin Gothic Demi" panose="020B0703020102020204" pitchFamily="34" charset="0"/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  <a:latin typeface="Franklin Gothic Demi" panose="020B0703020102020204" pitchFamily="34" charset="0"/>
              </a:defRPr>
            </a:lvl5pPr>
          </a:lstStyle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722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667" y="999067"/>
            <a:ext cx="8229600" cy="914400"/>
          </a:xfrm>
        </p:spPr>
        <p:txBody>
          <a:bodyPr>
            <a:normAutofit/>
          </a:bodyPr>
          <a:lstStyle>
            <a:lvl1pPr>
              <a:defRPr sz="4000">
                <a:solidFill>
                  <a:srgbClr val="FF6600"/>
                </a:solidFill>
                <a:latin typeface="Franklin Gothic Heavy" panose="020B0903020102020204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342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2125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133" y="987426"/>
            <a:ext cx="3104886" cy="1180040"/>
          </a:xfrm>
        </p:spPr>
        <p:txBody>
          <a:bodyPr anchor="b">
            <a:noAutofit/>
          </a:bodyPr>
          <a:lstStyle>
            <a:lvl1pPr>
              <a:defRPr sz="2800">
                <a:solidFill>
                  <a:srgbClr val="FF6600"/>
                </a:solidFill>
                <a:latin typeface="Franklin Gothic Heavy" panose="020B0903020102020204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81634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4133" y="2167466"/>
            <a:ext cx="3104886" cy="370152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523827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987426"/>
            <a:ext cx="3096419" cy="1146174"/>
          </a:xfrm>
        </p:spPr>
        <p:txBody>
          <a:bodyPr anchor="b">
            <a:noAutofit/>
          </a:bodyPr>
          <a:lstStyle>
            <a:lvl1pPr>
              <a:defRPr sz="2800">
                <a:solidFill>
                  <a:srgbClr val="FF6600"/>
                </a:solidFill>
                <a:latin typeface="Franklin Gothic Heavy" panose="020B0903020102020204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987426"/>
            <a:ext cx="4799409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2600" y="2133600"/>
            <a:ext cx="3096419" cy="37353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612558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024467"/>
            <a:ext cx="8246533" cy="10583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150533"/>
            <a:ext cx="8246533" cy="3920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781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FF6600"/>
          </a:solidFill>
          <a:latin typeface="Franklin Gothic Heavy" panose="020B09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6">
              <a:lumMod val="50000"/>
            </a:schemeClr>
          </a:solidFill>
          <a:latin typeface="Franklin Gothic Demi" panose="020B07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6">
              <a:lumMod val="50000"/>
            </a:schemeClr>
          </a:solidFill>
          <a:latin typeface="Franklin Gothic Demi" panose="020B07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6">
              <a:lumMod val="50000"/>
            </a:schemeClr>
          </a:solidFill>
          <a:latin typeface="Franklin Gothic Demi" panose="020B07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>
              <a:lumMod val="50000"/>
            </a:schemeClr>
          </a:solidFill>
          <a:latin typeface="Franklin Gothic Demi" panose="020B07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>
              <a:lumMod val="50000"/>
            </a:schemeClr>
          </a:solidFill>
          <a:latin typeface="Franklin Gothic Demi" panose="020B07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0772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Franklin Gothic Demi</vt:lpstr>
      <vt:lpstr>Franklin Gothic Heavy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Carla Gonçalves Dellagnese</dc:creator>
  <cp:lastModifiedBy>Carla Gonçalves Dellagnese</cp:lastModifiedBy>
  <cp:revision>6</cp:revision>
  <dcterms:created xsi:type="dcterms:W3CDTF">2018-07-18T13:21:05Z</dcterms:created>
  <dcterms:modified xsi:type="dcterms:W3CDTF">2018-07-18T13:41:09Z</dcterms:modified>
</cp:coreProperties>
</file>