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6600"/>
                </a:solidFill>
                <a:latin typeface="Franklin Gothic Demi" panose="020B07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1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7" y="1016000"/>
            <a:ext cx="8229599" cy="8096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667" y="1825625"/>
            <a:ext cx="8229599" cy="42449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0267" y="1032933"/>
            <a:ext cx="1972733" cy="5054600"/>
          </a:xfrm>
        </p:spPr>
        <p:txBody>
          <a:bodyPr vert="eaVert"/>
          <a:lstStyle>
            <a:lvl1pPr>
              <a:defRPr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667" y="1032933"/>
            <a:ext cx="6248399" cy="50546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2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999067"/>
            <a:ext cx="8221133" cy="82655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825625"/>
            <a:ext cx="8221133" cy="422804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6600"/>
                </a:solidFill>
                <a:latin typeface="Franklin Gothic Demi" panose="020B07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1476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999067"/>
            <a:ext cx="8204200" cy="82655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660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067" y="1825625"/>
            <a:ext cx="4023783" cy="4270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4066117" cy="4270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2" y="1016000"/>
            <a:ext cx="8238067" cy="67468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132" y="1681163"/>
            <a:ext cx="402405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132" y="2505075"/>
            <a:ext cx="4024050" cy="357399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083049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083049" cy="357399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2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7" y="999067"/>
            <a:ext cx="8229600" cy="9144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4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12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987426"/>
            <a:ext cx="3104886" cy="1180040"/>
          </a:xfrm>
        </p:spPr>
        <p:txBody>
          <a:bodyPr anchor="b">
            <a:noAutofit/>
          </a:bodyPr>
          <a:lstStyle>
            <a:lvl1pPr>
              <a:defRPr sz="28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81634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133" y="2167466"/>
            <a:ext cx="3104886" cy="37015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52382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987426"/>
            <a:ext cx="3096419" cy="1146174"/>
          </a:xfrm>
        </p:spPr>
        <p:txBody>
          <a:bodyPr anchor="b">
            <a:noAutofit/>
          </a:bodyPr>
          <a:lstStyle>
            <a:lvl1pPr>
              <a:defRPr sz="2800">
                <a:solidFill>
                  <a:srgbClr val="FF6600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987426"/>
            <a:ext cx="479940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600" y="2133600"/>
            <a:ext cx="3096419" cy="3735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6125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024467"/>
            <a:ext cx="8246533" cy="1058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150533"/>
            <a:ext cx="8246533" cy="3920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8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6600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50000"/>
            </a:schemeClr>
          </a:solidFill>
          <a:latin typeface="Franklin Gothic Demi" panose="020B07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Franklin Gothic Demi" panose="020B07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50000"/>
            </a:schemeClr>
          </a:solidFill>
          <a:latin typeface="Franklin Gothic Demi" panose="020B07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Franklin Gothic Demi" panose="020B07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Franklin Gothic Demi" panose="020B07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077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Franklin Gothic Demi</vt:lpstr>
      <vt:lpstr>Franklin Gothic Heavy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Gonçalves Dellagnese</dc:creator>
  <cp:lastModifiedBy>Carla Gonçalves Dellagnese</cp:lastModifiedBy>
  <cp:revision>6</cp:revision>
  <dcterms:created xsi:type="dcterms:W3CDTF">2018-07-18T13:21:05Z</dcterms:created>
  <dcterms:modified xsi:type="dcterms:W3CDTF">2018-07-18T13:41:09Z</dcterms:modified>
</cp:coreProperties>
</file>