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8557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335463"/>
            <a:ext cx="9144000" cy="6461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0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846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42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33525"/>
            <a:ext cx="10515600" cy="7286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76475"/>
            <a:ext cx="10515600" cy="39004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748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587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99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345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55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00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62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41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3651E-02F2-493B-A8CD-75CB61EC9259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1933A-33FB-4A22-9063-D4D3D5053F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564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235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Carla Delagnese</cp:lastModifiedBy>
  <cp:revision>1</cp:revision>
  <dcterms:created xsi:type="dcterms:W3CDTF">2016-09-28T12:43:24Z</dcterms:created>
  <dcterms:modified xsi:type="dcterms:W3CDTF">2016-09-28T12:43:49Z</dcterms:modified>
</cp:coreProperties>
</file>