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4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6496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076171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5F18A-D9EB-4269-8A40-7667877D71CA}" type="datetimeFigureOut">
              <a:rPr lang="pt-BR" smtClean="0"/>
              <a:t>28/09/2016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8C94-4122-4CFF-9A62-29C5634DB4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41638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5F18A-D9EB-4269-8A40-7667877D71CA}" type="datetimeFigureOut">
              <a:rPr lang="pt-BR" smtClean="0"/>
              <a:t>28/09/2016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8C94-4122-4CFF-9A62-29C5634DB4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4477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5F18A-D9EB-4269-8A40-7667877D71CA}" type="datetimeFigureOut">
              <a:rPr lang="pt-BR" smtClean="0"/>
              <a:t>28/09/2016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8C94-4122-4CFF-9A62-29C5634DB4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616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371600"/>
            <a:ext cx="7886700" cy="759356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133599"/>
            <a:ext cx="7886700" cy="404336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5F18A-D9EB-4269-8A40-7667877D71CA}" type="datetimeFigureOut">
              <a:rPr lang="pt-BR" smtClean="0"/>
              <a:t>28/09/2016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8C94-4122-4CFF-9A62-29C5634DB4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60836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5F18A-D9EB-4269-8A40-7667877D71CA}" type="datetimeFigureOut">
              <a:rPr lang="pt-BR" smtClean="0"/>
              <a:t>28/09/2016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8C94-4122-4CFF-9A62-29C5634DB4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6261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5F18A-D9EB-4269-8A40-7667877D71CA}" type="datetimeFigureOut">
              <a:rPr lang="pt-BR" smtClean="0"/>
              <a:t>28/09/2016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8C94-4122-4CFF-9A62-29C5634DB4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6730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5F18A-D9EB-4269-8A40-7667877D71CA}" type="datetimeFigureOut">
              <a:rPr lang="pt-BR" smtClean="0"/>
              <a:t>28/09/2016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8C94-4122-4CFF-9A62-29C5634DB4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6009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5F18A-D9EB-4269-8A40-7667877D71CA}" type="datetimeFigureOut">
              <a:rPr lang="pt-BR" smtClean="0"/>
              <a:t>28/09/2016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8C94-4122-4CFF-9A62-29C5634DB4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8959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5F18A-D9EB-4269-8A40-7667877D71CA}" type="datetimeFigureOut">
              <a:rPr lang="pt-BR" smtClean="0"/>
              <a:t>28/09/2016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8C94-4122-4CFF-9A62-29C5634DB4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6542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5F18A-D9EB-4269-8A40-7667877D71CA}" type="datetimeFigureOut">
              <a:rPr lang="pt-BR" smtClean="0"/>
              <a:t>28/09/2016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8C94-4122-4CFF-9A62-29C5634DB4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1794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5F18A-D9EB-4269-8A40-7667877D71CA}" type="datetimeFigureOut">
              <a:rPr lang="pt-BR" smtClean="0"/>
              <a:t>28/09/2016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8C94-4122-4CFF-9A62-29C5634DB4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8040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55F18A-D9EB-4269-8A40-7667877D71CA}" type="datetimeFigureOut">
              <a:rPr lang="pt-BR" smtClean="0"/>
              <a:t>28/09/2016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78C94-4122-4CFF-9A62-29C5634DB4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7097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7149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Apresentação na tela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Carla Delagnese</dc:creator>
  <cp:lastModifiedBy>Carla Delagnese</cp:lastModifiedBy>
  <cp:revision>2</cp:revision>
  <dcterms:created xsi:type="dcterms:W3CDTF">2016-09-28T12:44:09Z</dcterms:created>
  <dcterms:modified xsi:type="dcterms:W3CDTF">2016-09-28T12:46:30Z</dcterms:modified>
</cp:coreProperties>
</file>