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6496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76171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F18A-D9EB-4269-8A40-7667877D71C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8C94-4122-4CFF-9A62-29C5634DB4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4163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F18A-D9EB-4269-8A40-7667877D71C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8C94-4122-4CFF-9A62-29C5634DB4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447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F18A-D9EB-4269-8A40-7667877D71C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8C94-4122-4CFF-9A62-29C5634DB4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61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71600"/>
            <a:ext cx="7886700" cy="75935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33599"/>
            <a:ext cx="7886700" cy="4043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F18A-D9EB-4269-8A40-7667877D71C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8C94-4122-4CFF-9A62-29C5634DB4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6083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F18A-D9EB-4269-8A40-7667877D71C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8C94-4122-4CFF-9A62-29C5634DB4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26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F18A-D9EB-4269-8A40-7667877D71C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8C94-4122-4CFF-9A62-29C5634DB4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673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F18A-D9EB-4269-8A40-7667877D71C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8C94-4122-4CFF-9A62-29C5634DB4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6009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F18A-D9EB-4269-8A40-7667877D71C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8C94-4122-4CFF-9A62-29C5634DB4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8959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F18A-D9EB-4269-8A40-7667877D71C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8C94-4122-4CFF-9A62-29C5634DB4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6542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F18A-D9EB-4269-8A40-7667877D71C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8C94-4122-4CFF-9A62-29C5634DB4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794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5F18A-D9EB-4269-8A40-7667877D71C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8C94-4122-4CFF-9A62-29C5634DB4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8040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5F18A-D9EB-4269-8A40-7667877D71CA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8C94-4122-4CFF-9A62-29C5634DB4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709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714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 Delagnese</dc:creator>
  <cp:lastModifiedBy>Carla Delagnese</cp:lastModifiedBy>
  <cp:revision>2</cp:revision>
  <dcterms:created xsi:type="dcterms:W3CDTF">2016-09-28T12:44:09Z</dcterms:created>
  <dcterms:modified xsi:type="dcterms:W3CDTF">2016-09-28T12:46:30Z</dcterms:modified>
</cp:coreProperties>
</file>